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4.xml" ContentType="application/vnd.openxmlformats-officedocument.theme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76" r:id="rId2"/>
  </p:sldMasterIdLst>
  <p:notesMasterIdLst>
    <p:notesMasterId r:id="rId4"/>
  </p:notesMasterIdLst>
  <p:handoutMasterIdLst>
    <p:handoutMasterId r:id="rId5"/>
  </p:handoutMasterIdLst>
  <p:sldIdLst>
    <p:sldId id="788" r:id="rId3"/>
  </p:sldIdLst>
  <p:sldSz cx="9144000" cy="6858000" type="screen4x3"/>
  <p:notesSz cx="7099300" cy="10234613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rgbClr val="FFFFCC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rgbClr val="FFFFCC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rgbClr val="FFFFCC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rgbClr val="FFFFCC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rgbClr val="FFFFCC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rgbClr val="FFFFCC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rgbClr val="FFFFCC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rgbClr val="FFFFCC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rgbClr val="FFFFCC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00FF"/>
    <a:srgbClr val="FF6600"/>
    <a:srgbClr val="CCFF33"/>
    <a:srgbClr val="FF0000"/>
    <a:srgbClr val="66FF66"/>
    <a:srgbClr val="00CC00"/>
    <a:srgbClr val="00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8" autoAdjust="0"/>
    <p:restoredTop sz="95118" autoAdjust="0"/>
  </p:normalViewPr>
  <p:slideViewPr>
    <p:cSldViewPr>
      <p:cViewPr varScale="1">
        <p:scale>
          <a:sx n="104" d="100"/>
          <a:sy n="104" d="100"/>
        </p:scale>
        <p:origin x="-1788" y="-84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40728"/>
    </p:cViewPr>
  </p:sorterViewPr>
  <p:notesViewPr>
    <p:cSldViewPr>
      <p:cViewPr varScale="1">
        <p:scale>
          <a:sx n="31" d="100"/>
          <a:sy n="31" d="100"/>
        </p:scale>
        <p:origin x="-1146" y="-78"/>
      </p:cViewPr>
      <p:guideLst>
        <p:guide orient="horz" pos="3224"/>
        <p:guide pos="2235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994" tIns="47997" rIns="95994" bIns="47997" numCol="1" anchor="t" anchorCtr="0" compatLnSpc="1">
            <a:prstTxWarp prst="textNoShape">
              <a:avLst/>
            </a:prstTxWarp>
          </a:bodyPr>
          <a:lstStyle>
            <a:lvl1pPr defTabSz="960438" eaLnBrk="1" hangingPunct="1">
              <a:defRPr sz="1300">
                <a:solidFill>
                  <a:schemeClr val="tx1"/>
                </a:solidFill>
                <a:effectLst/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994" tIns="47997" rIns="95994" bIns="47997" numCol="1" anchor="t" anchorCtr="0" compatLnSpc="1">
            <a:prstTxWarp prst="textNoShape">
              <a:avLst/>
            </a:prstTxWarp>
          </a:bodyPr>
          <a:lstStyle>
            <a:lvl1pPr algn="r" defTabSz="960438" eaLnBrk="1" hangingPunct="1">
              <a:defRPr sz="1300">
                <a:solidFill>
                  <a:schemeClr val="tx1"/>
                </a:solidFill>
                <a:effectLst/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994" tIns="47997" rIns="95994" bIns="47997" numCol="1" anchor="b" anchorCtr="0" compatLnSpc="1">
            <a:prstTxWarp prst="textNoShape">
              <a:avLst/>
            </a:prstTxWarp>
          </a:bodyPr>
          <a:lstStyle>
            <a:lvl1pPr defTabSz="960438" eaLnBrk="1" hangingPunct="1">
              <a:defRPr sz="1300">
                <a:solidFill>
                  <a:schemeClr val="tx1"/>
                </a:solidFill>
                <a:effectLst/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1850"/>
            <a:ext cx="3076575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994" tIns="47997" rIns="95994" bIns="47997" numCol="1" anchor="b" anchorCtr="0" compatLnSpc="1">
            <a:prstTxWarp prst="textNoShape">
              <a:avLst/>
            </a:prstTxWarp>
          </a:bodyPr>
          <a:lstStyle>
            <a:lvl1pPr algn="r" defTabSz="960438" eaLnBrk="1" hangingPunct="1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fld id="{0DF59E20-E634-4348-BDA2-120924C78A99}" type="slidenum">
              <a:rPr lang="it-IT" altLang="it-IT"/>
              <a:pPr/>
              <a:t>‹#›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2288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994" tIns="47997" rIns="95994" bIns="47997" numCol="1" anchor="t" anchorCtr="0" compatLnSpc="1">
            <a:prstTxWarp prst="textNoShape">
              <a:avLst/>
            </a:prstTxWarp>
          </a:bodyPr>
          <a:lstStyle>
            <a:lvl1pPr defTabSz="960438" eaLnBrk="1" hangingPunct="1">
              <a:defRPr sz="1300">
                <a:solidFill>
                  <a:schemeClr val="tx1"/>
                </a:solidFill>
                <a:effectLst/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05263" y="0"/>
            <a:ext cx="3062287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994" tIns="47997" rIns="95994" bIns="47997" numCol="1" anchor="t" anchorCtr="0" compatLnSpc="1">
            <a:prstTxWarp prst="textNoShape">
              <a:avLst/>
            </a:prstTxWarp>
          </a:bodyPr>
          <a:lstStyle>
            <a:lvl1pPr algn="r" defTabSz="960438" eaLnBrk="1" hangingPunct="1">
              <a:defRPr sz="1300">
                <a:solidFill>
                  <a:schemeClr val="tx1"/>
                </a:solidFill>
                <a:effectLst/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148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39800" y="728663"/>
            <a:ext cx="5187950" cy="38909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75" y="4862513"/>
            <a:ext cx="5183188" cy="461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994" tIns="47997" rIns="95994" bIns="479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5025"/>
            <a:ext cx="3062288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994" tIns="47997" rIns="95994" bIns="47997" numCol="1" anchor="b" anchorCtr="0" compatLnSpc="1">
            <a:prstTxWarp prst="textNoShape">
              <a:avLst/>
            </a:prstTxWarp>
          </a:bodyPr>
          <a:lstStyle>
            <a:lvl1pPr defTabSz="960438" eaLnBrk="1" hangingPunct="1">
              <a:defRPr sz="1300">
                <a:solidFill>
                  <a:schemeClr val="tx1"/>
                </a:solidFill>
                <a:effectLst/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71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05263" y="9725025"/>
            <a:ext cx="3062287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994" tIns="47997" rIns="95994" bIns="47997" numCol="1" anchor="b" anchorCtr="0" compatLnSpc="1">
            <a:prstTxWarp prst="textNoShape">
              <a:avLst/>
            </a:prstTxWarp>
          </a:bodyPr>
          <a:lstStyle>
            <a:lvl1pPr algn="r" defTabSz="960438" eaLnBrk="1" hangingPunct="1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fld id="{4B71A419-8B91-4A2B-AE41-E37719B06598}" type="slidenum">
              <a:rPr lang="it-IT" altLang="it-IT"/>
              <a:pPr/>
              <a:t>‹#›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65FE4A-8277-4B96-84C6-2AB2F375E58F}" type="slidenum">
              <a:rPr lang="it-IT" altLang="it-IT"/>
              <a:pPr/>
              <a:t>‹#›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2C3CFE-A699-46C6-A80B-E1E035FF6726}" type="slidenum">
              <a:rPr lang="it-IT" altLang="it-IT"/>
              <a:pPr/>
              <a:t>‹#›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1B2795-F8C0-4E3F-A7E9-1058A9EF6A21}" type="slidenum">
              <a:rPr lang="it-IT" altLang="it-IT"/>
              <a:pPr/>
              <a:t>‹#›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811197-3EFD-4506-ABA0-85957B7E6D6A}" type="slidenum">
              <a:rPr lang="it-IT" altLang="it-IT"/>
              <a:pPr/>
              <a:t>‹#›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4EF7DB-FB3B-40C0-A220-B6DF4BE14F2B}" type="slidenum">
              <a:rPr lang="it-IT" altLang="it-IT"/>
              <a:pPr/>
              <a:t>‹#›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73B11A-1BB7-4E26-A477-922AA9A4AA9C}" type="slidenum">
              <a:rPr lang="it-IT" altLang="it-IT"/>
              <a:pPr/>
              <a:t>‹#›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560152-DC4A-4638-B159-617B4366D9BE}" type="slidenum">
              <a:rPr lang="it-IT" altLang="it-IT"/>
              <a:pPr/>
              <a:t>‹#›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785938"/>
            <a:ext cx="4124325" cy="3214687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733925" y="1785938"/>
            <a:ext cx="4124325" cy="3214687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3244C3-845C-4B4C-BC9E-D3B0ABE8EA58}" type="slidenum">
              <a:rPr lang="it-IT" altLang="it-IT"/>
              <a:pPr/>
              <a:t>‹#›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D3204B-02BC-4447-95F5-CD409E933665}" type="slidenum">
              <a:rPr lang="it-IT" altLang="it-IT"/>
              <a:pPr/>
              <a:t>‹#›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D88232-B364-45AE-A5EB-1750A968BCB3}" type="slidenum">
              <a:rPr lang="it-IT" altLang="it-IT"/>
              <a:pPr/>
              <a:t>‹#›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74FA6F-4C4B-4AF6-88CB-766DF86732EB}" type="slidenum">
              <a:rPr lang="it-IT" altLang="it-IT"/>
              <a:pPr/>
              <a:t>‹#›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B83864-B2F5-4F2C-8791-6E91F580009D}" type="slidenum">
              <a:rPr lang="it-IT" altLang="it-IT"/>
              <a:pPr/>
              <a:t>‹#›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7CD21B-E521-4FED-BFB4-B41B080592AB}" type="slidenum">
              <a:rPr lang="it-IT" altLang="it-IT"/>
              <a:pPr/>
              <a:t>‹#›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EDEC83-2BA7-4723-84DA-914C95287B13}" type="slidenum">
              <a:rPr lang="it-IT" altLang="it-IT"/>
              <a:pPr/>
              <a:t>‹#›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2B52F9-615F-4584-B7D1-50FBB87B050F}" type="slidenum">
              <a:rPr lang="it-IT" altLang="it-IT"/>
              <a:pPr/>
              <a:t>‹#›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0006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000625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D69504-4BDA-4D04-9972-D2711E35B3F9}" type="slidenum">
              <a:rPr lang="it-IT" altLang="it-IT"/>
              <a:pPr/>
              <a:t>‹#›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A135F8-831F-469D-8157-AA2957F01E0E}" type="slidenum">
              <a:rPr lang="it-IT" altLang="it-IT"/>
              <a:pPr/>
              <a:t>‹#›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126685-1010-4301-9D0F-49C416014097}" type="slidenum">
              <a:rPr lang="it-IT" altLang="it-IT"/>
              <a:pPr/>
              <a:t>‹#›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82C600-62BB-440C-BF8F-1DD84C90CADC}" type="slidenum">
              <a:rPr lang="it-IT" altLang="it-IT"/>
              <a:pPr/>
              <a:t>‹#›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6B17B7-3396-41FD-ACBF-5D74AD4C02A6}" type="slidenum">
              <a:rPr lang="it-IT" altLang="it-IT"/>
              <a:pPr/>
              <a:t>‹#›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C45701-4B9D-4581-9281-61F86A0DA0F7}" type="slidenum">
              <a:rPr lang="it-IT" altLang="it-IT"/>
              <a:pPr/>
              <a:t>‹#›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CC2D1F-5594-4240-9E60-3EB5A9A2E2AB}" type="slidenum">
              <a:rPr lang="it-IT" altLang="it-IT"/>
              <a:pPr/>
              <a:t>‹#›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390C2F-CFB0-4D6D-A3C4-2B0BA071842E}" type="slidenum">
              <a:rPr lang="it-IT" altLang="it-IT"/>
              <a:pPr/>
              <a:t>‹#›</a:t>
            </a:fld>
            <a:endParaRPr lang="it-IT" alt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 dello schema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9676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676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676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fld id="{4D1E309E-C550-45F8-B8BB-441EFC4C92EC}" type="slidenum">
              <a:rPr lang="it-IT" altLang="it-IT"/>
              <a:pPr/>
              <a:t>‹#›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egnaposto titolo 1"/>
          <p:cNvSpPr>
            <a:spLocks noGrp="1"/>
          </p:cNvSpPr>
          <p:nvPr>
            <p:ph type="title"/>
          </p:nvPr>
        </p:nvSpPr>
        <p:spPr bwMode="auto">
          <a:xfrm>
            <a:off x="0" y="0"/>
            <a:ext cx="9144000" cy="1439863"/>
          </a:xfrm>
          <a:prstGeom prst="rect">
            <a:avLst/>
          </a:prstGeom>
          <a:solidFill>
            <a:srgbClr val="0000CC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</a:t>
            </a:r>
          </a:p>
        </p:txBody>
      </p:sp>
      <p:sp>
        <p:nvSpPr>
          <p:cNvPr id="3075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785938"/>
            <a:ext cx="8401050" cy="32146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4" name="Segnaposto data 1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 sz="1800">
                <a:solidFill>
                  <a:schemeClr val="tx1"/>
                </a:solidFill>
                <a:effectLst/>
                <a:latin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eaLnBrk="1" hangingPunct="1">
              <a:defRPr sz="1800">
                <a:solidFill>
                  <a:schemeClr val="tx1"/>
                </a:solidFill>
                <a:effectLst/>
                <a:latin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solidFill>
                  <a:schemeClr val="tx1"/>
                </a:solidFill>
              </a:defRPr>
            </a:lvl1pPr>
          </a:lstStyle>
          <a:p>
            <a:fld id="{D98A3674-D33B-41A3-917A-5993AEB5F382}" type="slidenum">
              <a:rPr lang="it-IT" altLang="it-IT"/>
              <a:pPr/>
              <a:t>‹#›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000" b="1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000" b="1">
          <a:solidFill>
            <a:schemeClr val="bg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000" b="1">
          <a:solidFill>
            <a:schemeClr val="bg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000" b="1">
          <a:solidFill>
            <a:schemeClr val="bg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000" b="1">
          <a:solidFill>
            <a:schemeClr val="bg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6000" b="1">
          <a:solidFill>
            <a:schemeClr val="bg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6000" b="1">
          <a:solidFill>
            <a:schemeClr val="bg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6000" b="1">
          <a:solidFill>
            <a:schemeClr val="bg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6000" b="1">
          <a:solidFill>
            <a:schemeClr val="bg1"/>
          </a:solidFill>
          <a:latin typeface="Calibri" panose="020F0502020204030204" pitchFamily="34" charset="0"/>
        </a:defRPr>
      </a:lvl9pPr>
    </p:titleStyle>
    <p:bodyStyle>
      <a:lvl1pPr marL="341313" indent="-341313" algn="l" rtl="0" eaLnBrk="0" fontAlgn="base" hangingPunct="0">
        <a:lnSpc>
          <a:spcPct val="80000"/>
        </a:lnSpc>
        <a:spcBef>
          <a:spcPts val="575"/>
        </a:spcBef>
        <a:spcAft>
          <a:spcPct val="0"/>
        </a:spcAft>
        <a:buClr>
          <a:srgbClr val="0000CC"/>
        </a:buClr>
        <a:buFont typeface="Calibri" pitchFamily="34" charset="0"/>
        <a:buChar char="•"/>
        <a:defRPr sz="2200" kern="1200">
          <a:solidFill>
            <a:srgbClr val="0000CC"/>
          </a:solidFill>
          <a:latin typeface="+mn-lt"/>
          <a:ea typeface="+mn-ea"/>
          <a:cs typeface="+mn-cs"/>
        </a:defRPr>
      </a:lvl1pPr>
      <a:lvl2pPr marL="741363" indent="-284163" algn="l" rtl="0" eaLnBrk="0" fontAlgn="base" hangingPunct="0">
        <a:lnSpc>
          <a:spcPct val="80000"/>
        </a:lnSpc>
        <a:spcBef>
          <a:spcPts val="438"/>
        </a:spcBef>
        <a:spcAft>
          <a:spcPct val="0"/>
        </a:spcAft>
        <a:buClr>
          <a:srgbClr val="0000CC"/>
        </a:buClr>
        <a:buFont typeface="Calibri" pitchFamily="34" charset="0"/>
        <a:buChar char="–"/>
        <a:defRPr sz="2200" kern="1200">
          <a:solidFill>
            <a:srgbClr val="0000CC"/>
          </a:solidFill>
          <a:latin typeface="+mn-lt"/>
          <a:ea typeface="+mn-ea"/>
          <a:cs typeface="+mn-cs"/>
        </a:defRPr>
      </a:lvl2pPr>
      <a:lvl3pPr marL="1100138" indent="-284163" algn="l" rtl="0" eaLnBrk="0" fontAlgn="base" hangingPunct="0">
        <a:lnSpc>
          <a:spcPct val="80000"/>
        </a:lnSpc>
        <a:spcBef>
          <a:spcPts val="438"/>
        </a:spcBef>
        <a:spcAft>
          <a:spcPct val="0"/>
        </a:spcAft>
        <a:buClr>
          <a:srgbClr val="0000CC"/>
        </a:buClr>
        <a:buFont typeface="Courier New" pitchFamily="49" charset="0"/>
        <a:buChar char="o"/>
        <a:defRPr sz="2200" kern="1200">
          <a:solidFill>
            <a:srgbClr val="0000CC"/>
          </a:solidFill>
          <a:latin typeface="+mn-lt"/>
          <a:ea typeface="+mn-ea"/>
          <a:cs typeface="+mn-cs"/>
        </a:defRPr>
      </a:lvl3pPr>
      <a:lvl4pPr marL="1100138" indent="-284163" algn="l" rtl="0" eaLnBrk="0" fontAlgn="base" hangingPunct="0">
        <a:lnSpc>
          <a:spcPct val="80000"/>
        </a:lnSpc>
        <a:spcBef>
          <a:spcPts val="438"/>
        </a:spcBef>
        <a:spcAft>
          <a:spcPct val="0"/>
        </a:spcAft>
        <a:buClr>
          <a:srgbClr val="0000CC"/>
        </a:buClr>
        <a:buFont typeface="Courier New" pitchFamily="49" charset="0"/>
        <a:buChar char="o"/>
        <a:defRPr sz="2200" kern="1200">
          <a:solidFill>
            <a:srgbClr val="0000CC"/>
          </a:solidFill>
          <a:latin typeface="+mn-lt"/>
          <a:ea typeface="+mn-ea"/>
          <a:cs typeface="+mn-cs"/>
        </a:defRPr>
      </a:lvl4pPr>
      <a:lvl5pPr marL="1100138" indent="-284163" algn="l" rtl="0" eaLnBrk="0" fontAlgn="base" hangingPunct="0">
        <a:lnSpc>
          <a:spcPct val="80000"/>
        </a:lnSpc>
        <a:spcBef>
          <a:spcPts val="438"/>
        </a:spcBef>
        <a:spcAft>
          <a:spcPct val="0"/>
        </a:spcAft>
        <a:buClr>
          <a:srgbClr val="0000CC"/>
        </a:buClr>
        <a:buFont typeface="Courier New" pitchFamily="49" charset="0"/>
        <a:buChar char="o"/>
        <a:defRPr sz="2200" kern="1200">
          <a:solidFill>
            <a:srgbClr val="0000CC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oleObject" Target="../embeddings/oleObject1.bin"/><Relationship Id="rId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4" name="Object 4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8194" name="Diapositiva" r:id="rId3" imgW="4571890" imgH="3429089" progId="PowerPoint.Slide.8">
              <p:embed/>
            </p:oleObj>
          </a:graphicData>
        </a:graphic>
      </p:graphicFrame>
      <p:sp>
        <p:nvSpPr>
          <p:cNvPr id="1337350" name="Rectangle 6"/>
          <p:cNvSpPr>
            <a:spLocks noChangeArrowheads="1"/>
          </p:cNvSpPr>
          <p:nvPr/>
        </p:nvSpPr>
        <p:spPr bwMode="auto">
          <a:xfrm>
            <a:off x="0" y="0"/>
            <a:ext cx="9372600" cy="6858000"/>
          </a:xfrm>
          <a:prstGeom prst="rect">
            <a:avLst/>
          </a:prstGeom>
          <a:gradFill rotWithShape="0">
            <a:gsLst>
              <a:gs pos="0">
                <a:srgbClr val="0000FF">
                  <a:gamma/>
                  <a:shade val="46275"/>
                  <a:invGamma/>
                </a:srgbClr>
              </a:gs>
              <a:gs pos="50000">
                <a:srgbClr val="0000FF"/>
              </a:gs>
              <a:gs pos="100000">
                <a:srgbClr val="0000FF">
                  <a:gamma/>
                  <a:shade val="46275"/>
                  <a:invGamma/>
                </a:srgbClr>
              </a:gs>
            </a:gsLst>
            <a:lin ang="5400000" scaled="1"/>
          </a:gradFill>
          <a:ln w="44450">
            <a:solidFill>
              <a:srgbClr val="FF0000"/>
            </a:solidFill>
            <a:miter lim="800000"/>
            <a:headEnd/>
            <a:tailEnd/>
          </a:ln>
          <a:effectLst>
            <a:outerShdw dist="91581" dir="19578596" algn="ctr" rotWithShape="0">
              <a:schemeClr val="folHlink"/>
            </a:outerShdw>
          </a:effectLst>
        </p:spPr>
        <p:txBody>
          <a:bodyPr wrap="none" anchor="ctr"/>
          <a:lstStyle>
            <a:lvl1pPr>
              <a:defRPr sz="2800">
                <a:solidFill>
                  <a:srgbClr val="FFFFCC"/>
                </a:solidFill>
                <a:latin typeface="Arial" panose="020B0604020202020204" pitchFamily="34" charset="0"/>
              </a:defRPr>
            </a:lvl1pPr>
            <a:lvl2pPr marL="742950" indent="-285750">
              <a:defRPr sz="2800">
                <a:solidFill>
                  <a:srgbClr val="FFFFCC"/>
                </a:solidFill>
                <a:latin typeface="Arial" panose="020B0604020202020204" pitchFamily="34" charset="0"/>
              </a:defRPr>
            </a:lvl2pPr>
            <a:lvl3pPr marL="1143000" indent="-228600">
              <a:defRPr sz="2800">
                <a:solidFill>
                  <a:srgbClr val="FFFFCC"/>
                </a:solidFill>
                <a:latin typeface="Arial" panose="020B0604020202020204" pitchFamily="34" charset="0"/>
              </a:defRPr>
            </a:lvl3pPr>
            <a:lvl4pPr marL="1600200" indent="-228600">
              <a:defRPr sz="2800">
                <a:solidFill>
                  <a:srgbClr val="FFFFCC"/>
                </a:solidFill>
                <a:latin typeface="Arial" panose="020B0604020202020204" pitchFamily="34" charset="0"/>
              </a:defRPr>
            </a:lvl4pPr>
            <a:lvl5pPr marL="2057400" indent="-228600">
              <a:defRPr sz="2800">
                <a:solidFill>
                  <a:srgbClr val="FFFF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CC"/>
                </a:solidFill>
                <a:latin typeface="Arial" panose="020B0604020202020204" pitchFamily="34" charset="0"/>
              </a:defRPr>
            </a:lvl9pPr>
          </a:lstStyle>
          <a:p>
            <a:pPr algn="ctr">
              <a:defRPr/>
            </a:pPr>
            <a:endParaRPr lang="it-IT" altLang="it-IT" smtClean="0">
              <a:solidFill>
                <a:srgbClr val="6666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250825" y="1556792"/>
            <a:ext cx="8893175" cy="3384550"/>
            <a:chOff x="250825" y="3212802"/>
            <a:chExt cx="8893175" cy="3384550"/>
          </a:xfrm>
        </p:grpSpPr>
        <p:sp>
          <p:nvSpPr>
            <p:cNvPr id="1337349" name="Rectangle 5"/>
            <p:cNvSpPr>
              <a:spLocks noChangeArrowheads="1"/>
            </p:cNvSpPr>
            <p:nvPr/>
          </p:nvSpPr>
          <p:spPr bwMode="auto">
            <a:xfrm>
              <a:off x="1524000" y="5334000"/>
              <a:ext cx="6248400" cy="762000"/>
            </a:xfrm>
            <a:prstGeom prst="rect">
              <a:avLst/>
            </a:prstGeom>
            <a:gradFill rotWithShape="0">
              <a:gsLst>
                <a:gs pos="0">
                  <a:srgbClr val="CCFFFF"/>
                </a:gs>
                <a:gs pos="100000">
                  <a:srgbClr val="FFFF00"/>
                </a:gs>
              </a:gsLst>
              <a:lin ang="5400000" scaled="1"/>
            </a:gradFill>
            <a:ln w="254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r>
                <a:rPr lang="it-IT" sz="1800" b="1">
                  <a:solidFill>
                    <a:srgbClr val="FF0000"/>
                  </a:solidFill>
                  <a:latin typeface="Times New Roman" pitchFamily="18" charset="0"/>
                </a:rPr>
                <a:t>R Bortolus</a:t>
              </a:r>
              <a:r>
                <a:rPr lang="it-IT" sz="1800">
                  <a:solidFill>
                    <a:srgbClr val="0000FF"/>
                  </a:solidFill>
                  <a:latin typeface="Times New Roman" pitchFamily="18" charset="0"/>
                </a:rPr>
                <a:t> </a:t>
              </a:r>
              <a:r>
                <a:rPr lang="it-IT" sz="1800" i="1">
                  <a:solidFill>
                    <a:srgbClr val="0000FF"/>
                  </a:solidFill>
                  <a:latin typeface="Times New Roman" pitchFamily="18" charset="0"/>
                </a:rPr>
                <a:t>ULSS 6 Vicenza - Vicenza</a:t>
              </a:r>
            </a:p>
            <a:p>
              <a:pPr>
                <a:defRPr/>
              </a:pPr>
              <a:r>
                <a:rPr lang="it-IT" sz="1800" b="1">
                  <a:solidFill>
                    <a:srgbClr val="FF0000"/>
                  </a:solidFill>
                  <a:latin typeface="Times New Roman" pitchFamily="18" charset="0"/>
                </a:rPr>
                <a:t>PP Mastroiacovo</a:t>
              </a:r>
              <a:r>
                <a:rPr lang="it-IT" sz="1800" i="1">
                  <a:solidFill>
                    <a:srgbClr val="0000FF"/>
                  </a:solidFill>
                  <a:latin typeface="Times New Roman" pitchFamily="18" charset="0"/>
                </a:rPr>
                <a:t> International Centre on Birth Defects - Roma</a:t>
              </a:r>
              <a:endParaRPr lang="it-IT">
                <a:solidFill>
                  <a:srgbClr val="66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197" name="Rectangle 11"/>
            <p:cNvSpPr>
              <a:spLocks noChangeArrowheads="1"/>
            </p:cNvSpPr>
            <p:nvPr/>
          </p:nvSpPr>
          <p:spPr bwMode="auto">
            <a:xfrm>
              <a:off x="250825" y="3212802"/>
              <a:ext cx="8893175" cy="3384550"/>
            </a:xfrm>
            <a:prstGeom prst="rect">
              <a:avLst/>
            </a:prstGeom>
            <a:solidFill>
              <a:schemeClr val="bg1"/>
            </a:solidFill>
            <a:ln w="101600">
              <a:pattFill prst="lgConfetti">
                <a:fgClr>
                  <a:srgbClr val="0033CC"/>
                </a:fgClr>
                <a:bgClr>
                  <a:srgbClr val="FFFFFF"/>
                </a:bgClr>
              </a:pattFill>
              <a:miter lim="800000"/>
              <a:headEnd/>
              <a:tailEnd/>
            </a:ln>
          </p:spPr>
          <p:txBody>
            <a:bodyPr anchor="ctr"/>
            <a:lstStyle/>
            <a:p>
              <a:pPr algn="just"/>
              <a:endParaRPr lang="it-IT" altLang="it-IT" sz="1000" b="1">
                <a:solidFill>
                  <a:schemeClr val="tx1"/>
                </a:solidFill>
                <a:latin typeface="Calibri" pitchFamily="34" charset="0"/>
              </a:endParaRPr>
            </a:p>
            <a:p>
              <a:pPr algn="just"/>
              <a:endParaRPr lang="it-IT" altLang="it-IT" sz="1000" b="1">
                <a:solidFill>
                  <a:schemeClr val="tx1"/>
                </a:solidFill>
                <a:latin typeface="Calibri" pitchFamily="34" charset="0"/>
              </a:endParaRPr>
            </a:p>
            <a:p>
              <a:pPr algn="just"/>
              <a:endParaRPr lang="it-IT" altLang="it-IT" sz="1000" b="1">
                <a:solidFill>
                  <a:schemeClr val="tx1"/>
                </a:solidFill>
                <a:latin typeface="Calibri" pitchFamily="34" charset="0"/>
              </a:endParaRPr>
            </a:p>
            <a:p>
              <a:pPr algn="just"/>
              <a:endParaRPr lang="it-IT" altLang="it-IT" sz="1000" b="1">
                <a:solidFill>
                  <a:schemeClr val="tx1"/>
                </a:solidFill>
                <a:latin typeface="Calibri" pitchFamily="34" charset="0"/>
              </a:endParaRPr>
            </a:p>
            <a:p>
              <a:pPr algn="just"/>
              <a:endParaRPr lang="it-IT" altLang="it-IT" sz="1000" b="1">
                <a:solidFill>
                  <a:schemeClr val="tx1"/>
                </a:solidFill>
                <a:latin typeface="Calibri" pitchFamily="34" charset="0"/>
              </a:endParaRPr>
            </a:p>
            <a:p>
              <a:pPr algn="just"/>
              <a:endParaRPr lang="it-IT" altLang="it-IT" sz="1000" b="1">
                <a:solidFill>
                  <a:schemeClr val="tx1"/>
                </a:solidFill>
                <a:latin typeface="Calibri" pitchFamily="34" charset="0"/>
              </a:endParaRPr>
            </a:p>
            <a:p>
              <a:pPr algn="just"/>
              <a:endParaRPr lang="it-IT" altLang="it-IT" sz="800" b="1">
                <a:solidFill>
                  <a:schemeClr val="tx1"/>
                </a:solidFill>
                <a:latin typeface="Calibri" pitchFamily="34" charset="0"/>
              </a:endParaRPr>
            </a:p>
            <a:p>
              <a:pPr algn="just"/>
              <a:endParaRPr lang="it-IT" altLang="it-IT" sz="800" b="1">
                <a:solidFill>
                  <a:schemeClr val="tx1"/>
                </a:solidFill>
                <a:latin typeface="Calibri" pitchFamily="34" charset="0"/>
              </a:endParaRPr>
            </a:p>
            <a:p>
              <a:pPr algn="just"/>
              <a:endParaRPr lang="it-IT" altLang="it-IT" sz="800" b="1">
                <a:solidFill>
                  <a:schemeClr val="tx1"/>
                </a:solidFill>
                <a:latin typeface="Calibri" pitchFamily="34" charset="0"/>
              </a:endParaRPr>
            </a:p>
            <a:p>
              <a:pPr algn="ctr"/>
              <a:r>
                <a:rPr lang="it-IT" altLang="it-IT" sz="3800" b="1">
                  <a:solidFill>
                    <a:schemeClr val="tx1"/>
                  </a:solidFill>
                  <a:latin typeface="Calibri" pitchFamily="34" charset="0"/>
                </a:rPr>
                <a:t>FARMACI, GRAVIDANZA E ALLATTAMENTO</a:t>
              </a:r>
            </a:p>
            <a:p>
              <a:pPr algn="ctr"/>
              <a:endParaRPr lang="it-IT" altLang="it-IT" sz="800" b="1">
                <a:solidFill>
                  <a:schemeClr val="tx1"/>
                </a:solidFill>
                <a:latin typeface="Calibri" pitchFamily="34" charset="0"/>
              </a:endParaRPr>
            </a:p>
            <a:p>
              <a:pPr algn="ctr"/>
              <a:r>
                <a:rPr lang="it-IT" altLang="it-IT" sz="2000" b="1">
                  <a:solidFill>
                    <a:srgbClr val="0033CC"/>
                  </a:solidFill>
                  <a:latin typeface="Calibri" pitchFamily="34" charset="0"/>
                </a:rPr>
                <a:t>Renata Bortolus</a:t>
              </a:r>
              <a:r>
                <a:rPr lang="it-IT" altLang="it-IT" sz="2000" b="1" baseline="30000">
                  <a:solidFill>
                    <a:srgbClr val="0033CC"/>
                  </a:solidFill>
                  <a:latin typeface="Calibri" pitchFamily="34" charset="0"/>
                </a:rPr>
                <a:t>1,2</a:t>
              </a:r>
            </a:p>
            <a:p>
              <a:pPr algn="ctr"/>
              <a:r>
                <a:rPr lang="it-IT" altLang="it-IT" sz="1100" b="1" baseline="30000">
                  <a:solidFill>
                    <a:srgbClr val="FF3300"/>
                  </a:solidFill>
                  <a:latin typeface="Calibri" pitchFamily="34" charset="0"/>
                </a:rPr>
                <a:t>1 </a:t>
              </a:r>
              <a:r>
                <a:rPr lang="it-IT" altLang="it-IT" sz="1100" b="1">
                  <a:solidFill>
                    <a:srgbClr val="FF3300"/>
                  </a:solidFill>
                  <a:latin typeface="Calibri" pitchFamily="34" charset="0"/>
                </a:rPr>
                <a:t>Ufficio Promozione della Ricerca, Dipartimento Direzione Medica Ospedaliera</a:t>
              </a:r>
            </a:p>
            <a:p>
              <a:pPr algn="ctr"/>
              <a:r>
                <a:rPr lang="it-IT" altLang="it-IT" sz="1100" b="1">
                  <a:solidFill>
                    <a:srgbClr val="FF3300"/>
                  </a:solidFill>
                  <a:latin typeface="Calibri" pitchFamily="34" charset="0"/>
                </a:rPr>
                <a:t>Azienda Ospedaliera Universitaria Integrata Verona  </a:t>
              </a:r>
            </a:p>
            <a:p>
              <a:pPr algn="ctr"/>
              <a:r>
                <a:rPr lang="it-IT" altLang="it-IT" sz="1100" b="1" baseline="30000">
                  <a:solidFill>
                    <a:srgbClr val="FF3300"/>
                  </a:solidFill>
                  <a:latin typeface="Calibri" pitchFamily="34" charset="0"/>
                </a:rPr>
                <a:t>2</a:t>
              </a:r>
              <a:r>
                <a:rPr lang="it-IT" altLang="it-IT" sz="1100" b="1">
                  <a:solidFill>
                    <a:srgbClr val="FF3300"/>
                  </a:solidFill>
                  <a:latin typeface="Calibri" pitchFamily="34" charset="0"/>
                </a:rPr>
                <a:t>Alessandra Lisi</a:t>
              </a:r>
              <a:r>
                <a:rPr lang="it-IT" altLang="it-IT" sz="1100" b="1" baseline="30000">
                  <a:solidFill>
                    <a:srgbClr val="FF3300"/>
                  </a:solidFill>
                  <a:latin typeface="Calibri" pitchFamily="34" charset="0"/>
                </a:rPr>
                <a:t> </a:t>
              </a:r>
              <a:r>
                <a:rPr lang="it-IT" altLang="it-IT" sz="1100" b="1">
                  <a:solidFill>
                    <a:srgbClr val="FF3300"/>
                  </a:solidFill>
                  <a:latin typeface="Calibri" pitchFamily="34" charset="0"/>
                </a:rPr>
                <a:t>International Centre on Birth Defects and Prematurity - ICBD, Roma</a:t>
              </a:r>
            </a:p>
          </p:txBody>
        </p:sp>
        <p:pic>
          <p:nvPicPr>
            <p:cNvPr id="8198" name="Picture 17" descr="logoAOUI + borgo roma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508625" y="3500438"/>
              <a:ext cx="3306763" cy="747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199" name="Picture 18" descr="logoAOUI+logo borgo trento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39750" y="3500438"/>
              <a:ext cx="3305175" cy="719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73888" name="AutoShape 32"/>
            <p:cNvSpPr>
              <a:spLocks noChangeArrowheads="1"/>
            </p:cNvSpPr>
            <p:nvPr/>
          </p:nvSpPr>
          <p:spPr bwMode="auto">
            <a:xfrm>
              <a:off x="4140200" y="3573463"/>
              <a:ext cx="1079500" cy="1008062"/>
            </a:xfrm>
            <a:prstGeom prst="sun">
              <a:avLst>
                <a:gd name="adj" fmla="val 25000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800">
                  <a:solidFill>
                    <a:srgbClr val="FFFFCC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800">
                  <a:solidFill>
                    <a:srgbClr val="FFFFCC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800">
                  <a:solidFill>
                    <a:srgbClr val="FFFFCC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800">
                  <a:solidFill>
                    <a:srgbClr val="FFFFCC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800">
                  <a:solidFill>
                    <a:srgbClr val="FFFFCC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FFFFCC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FFFFCC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FFFFCC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FFFFCC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defRPr/>
              </a:pPr>
              <a:endParaRPr lang="it-IT" altLang="it-IT" smtClean="0">
                <a:solidFill>
                  <a:srgbClr val="66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205" name="AutoShape 32" descr="Punti sparsi"/>
            <p:cNvSpPr>
              <a:spLocks noChangeArrowheads="1"/>
            </p:cNvSpPr>
            <p:nvPr/>
          </p:nvSpPr>
          <p:spPr bwMode="auto">
            <a:xfrm>
              <a:off x="4356100" y="3789363"/>
              <a:ext cx="647700" cy="576262"/>
            </a:xfrm>
            <a:prstGeom prst="sun">
              <a:avLst>
                <a:gd name="adj" fmla="val 25000"/>
              </a:avLst>
            </a:prstGeom>
            <a:blipFill dpi="0" rotWithShape="0">
              <a:blip r:embed="rId6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it-IT" altLang="it-IT" sz="1400" b="1">
                  <a:solidFill>
                    <a:srgbClr val="FF0000"/>
                  </a:solidFill>
                </a:rPr>
                <a:t>Q</a:t>
              </a:r>
            </a:p>
          </p:txBody>
        </p:sp>
      </p:grpSp>
      <p:pic>
        <p:nvPicPr>
          <p:cNvPr id="14350" name="Picture 3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563888" y="5229199"/>
            <a:ext cx="2448272" cy="1441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7" name="Immagine 5"/>
          <p:cNvPicPr>
            <a:picLocks noChangeAspect="1"/>
          </p:cNvPicPr>
          <p:nvPr/>
        </p:nvPicPr>
        <p:blipFill>
          <a:blip r:embed="rId8" cstate="print"/>
          <a:srcRect b="38538"/>
          <a:stretch>
            <a:fillRect/>
          </a:stretch>
        </p:blipFill>
        <p:spPr bwMode="auto">
          <a:xfrm>
            <a:off x="3212926" y="116632"/>
            <a:ext cx="2727226" cy="1229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14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800" b="0" i="0" u="none" strike="noStrike" cap="none" normalizeH="0" baseline="0" smtClean="0">
            <a:ln>
              <a:noFill/>
            </a:ln>
            <a:solidFill>
              <a:srgbClr val="FFFFCC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800" b="0" i="0" u="none" strike="noStrike" cap="none" normalizeH="0" baseline="0" smtClean="0">
            <a:ln>
              <a:noFill/>
            </a:ln>
            <a:solidFill>
              <a:srgbClr val="FFFFCC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RRR_OK">
  <a:themeElements>
    <a:clrScheme name="1_RRR_OK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_RRR_OK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1_RRR_OK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9862</TotalTime>
  <Words>52</Words>
  <Application>Microsoft Office PowerPoint</Application>
  <PresentationFormat>On-screen Show (4:3)</PresentationFormat>
  <Paragraphs>18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2" baseType="lpstr">
      <vt:lpstr>Arial</vt:lpstr>
      <vt:lpstr>Times New Roman</vt:lpstr>
      <vt:lpstr>Calibri</vt:lpstr>
      <vt:lpstr>Courier New</vt:lpstr>
      <vt:lpstr>Tahoma</vt:lpstr>
      <vt:lpstr>Gill Sans MT</vt:lpstr>
      <vt:lpstr>Comic Sans MS</vt:lpstr>
      <vt:lpstr>Wingdings</vt:lpstr>
      <vt:lpstr>Struttura predefinita</vt:lpstr>
      <vt:lpstr>1_RRR_OK</vt:lpstr>
      <vt:lpstr>Diapositiva di Microsoft PowerPoint</vt:lpstr>
      <vt:lpstr>Slide 1</vt:lpstr>
    </vt:vector>
  </TitlesOfParts>
  <Company>mario negri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OBIETTIVO FINALE DEL PROGETTO</dc:title>
  <dc:creator>mario negri</dc:creator>
  <cp:lastModifiedBy>Pierpaolo</cp:lastModifiedBy>
  <cp:revision>1217</cp:revision>
  <dcterms:created xsi:type="dcterms:W3CDTF">2001-02-16T11:02:16Z</dcterms:created>
  <dcterms:modified xsi:type="dcterms:W3CDTF">2018-03-12T08:33:26Z</dcterms:modified>
</cp:coreProperties>
</file>