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03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7E12F-65DC-4F56-9EF1-E1F9DD549EE4}" type="datetimeFigureOut">
              <a:rPr lang="it-IT" smtClean="0"/>
              <a:pPr/>
              <a:t>06/03/2018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FE5A0-22BF-4320-B27A-337B8892D5DB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cid:a7d05768-3d63-4e7d-99f8-0acaeeeff5fb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s://www.google.it/url?sa=i&amp;rct=j&amp;q=&amp;esrc=s&amp;source=images&amp;cd=&amp;cad=rja&amp;uact=8&amp;ved=2ahUKEwjTg8CPsNfZAhWOqaQKHX_iALAQjRx6BAgAEAY&amp;url=https://www.livefromnaija.com/dala-fm/&amp;psig=AOvVaw1SE8V0AfipZO7ewaL4evKH&amp;ust=15204146515010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71550"/>
          </a:xfrm>
        </p:spPr>
        <p:txBody>
          <a:bodyPr>
            <a:normAutofit/>
          </a:bodyPr>
          <a:lstStyle/>
          <a:p>
            <a:r>
              <a:rPr lang="it-IT" sz="4000" b="1" dirty="0" err="1" smtClean="0">
                <a:solidFill>
                  <a:srgbClr val="0070C0"/>
                </a:solidFill>
              </a:rPr>
              <a:t>Activity</a:t>
            </a:r>
            <a:r>
              <a:rPr lang="it-IT" sz="4000" b="1" dirty="0" smtClean="0">
                <a:solidFill>
                  <a:srgbClr val="0070C0"/>
                </a:solidFill>
              </a:rPr>
              <a:t> in </a:t>
            </a:r>
            <a:r>
              <a:rPr lang="it-IT" sz="4000" b="1" dirty="0" smtClean="0">
                <a:solidFill>
                  <a:srgbClr val="0070C0"/>
                </a:solidFill>
              </a:rPr>
              <a:t>Kano, Nigeria </a:t>
            </a:r>
            <a:endParaRPr lang="it-IT" sz="40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4033" t="31925" r="21359" b="25643"/>
          <a:stretch>
            <a:fillRect/>
          </a:stretch>
        </p:blipFill>
        <p:spPr bwMode="auto">
          <a:xfrm>
            <a:off x="323528" y="1358647"/>
            <a:ext cx="1967823" cy="135711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123478"/>
            <a:ext cx="1313514" cy="7722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8966" y="123478"/>
            <a:ext cx="1313514" cy="772277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07504" y="3651870"/>
            <a:ext cx="2448272" cy="1154162"/>
          </a:xfrm>
          <a:prstGeom prst="rect">
            <a:avLst/>
          </a:prstGeom>
          <a:noFill/>
          <a:ln w="127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Event Promoted by: 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Aliyu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Labaran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Dayyabu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(MBBS, FWACS,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MSc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Obst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&amp;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Gyne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Ultrasound).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Senior Lecturer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Bayero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University Kano &amp; Consultant Obstetrician and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Gynaecologist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at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Aminu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Kano Teaching Hospital O &amp; G Dept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Feto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-Maternal Medicine Unit. Director Ian Donald School Nigeria Branch.</a:t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President African </a:t>
            </a:r>
            <a:r>
              <a:rPr kumimoji="0" lang="en-US" sz="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Perinatal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Society.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735" y="2715766"/>
            <a:ext cx="1450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C00000"/>
                </a:solidFill>
              </a:rPr>
              <a:t>Kano, North Nigeria</a:t>
            </a:r>
            <a:endParaRPr lang="it-IT" sz="1200" b="1" dirty="0">
              <a:solidFill>
                <a:srgbClr val="C00000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699792" y="1536600"/>
            <a:ext cx="3096344" cy="2954655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program generated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great interest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Moreover,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Chief Medical Director of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Aminu</a:t>
            </a: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Kano Teaching Hospital,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pproved 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Registry for Congenital </a:t>
            </a:r>
            <a:r>
              <a:rPr lang="en-US" sz="1400" b="1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nomalies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 first of its kind in Northern Nigeria.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Dr. </a:t>
            </a:r>
            <a:r>
              <a:rPr lang="en-US" sz="1200" i="1" dirty="0" err="1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Labaran</a:t>
            </a:r>
            <a:r>
              <a:rPr lang="en-US" sz="1200" i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hope it serve as a model for other hospitals</a:t>
            </a:r>
            <a:r>
              <a:rPr kumimoji="0" lang="en-US" sz="1200" b="0" i="1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provide a platform for documentation and research in this field.</a:t>
            </a:r>
            <a:endParaRPr kumimoji="0" lang="it-IT" sz="700" b="0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irc_mi" descr="Risultati immagini per Dala FM Kano Nigeria">
            <a:hlinkClick r:id="rId4"/>
          </p:cNvPr>
          <p:cNvPicPr/>
          <p:nvPr/>
        </p:nvPicPr>
        <p:blipFill>
          <a:blip r:embed="rId5" cstate="print"/>
          <a:srcRect b="14596"/>
          <a:stretch>
            <a:fillRect/>
          </a:stretch>
        </p:blipFill>
        <p:spPr bwMode="auto">
          <a:xfrm>
            <a:off x="6387190" y="987574"/>
            <a:ext cx="158417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483768" y="843558"/>
            <a:ext cx="33843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R</a:t>
            </a:r>
            <a:r>
              <a:rPr lang="en-US" sz="2000" b="1" dirty="0" smtClean="0">
                <a:solidFill>
                  <a:srgbClr val="002060"/>
                </a:solidFill>
              </a:rPr>
              <a:t>adio </a:t>
            </a:r>
            <a:r>
              <a:rPr lang="en-US" sz="2000" b="1" dirty="0">
                <a:solidFill>
                  <a:srgbClr val="002060"/>
                </a:solidFill>
              </a:rPr>
              <a:t>discussion and phone in program at </a:t>
            </a:r>
            <a:r>
              <a:rPr lang="en-US" sz="2000" b="1" dirty="0" err="1">
                <a:solidFill>
                  <a:srgbClr val="002060"/>
                </a:solidFill>
              </a:rPr>
              <a:t>Dala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FM</a:t>
            </a:r>
            <a:endParaRPr lang="it-IT" sz="2000" b="1" dirty="0">
              <a:solidFill>
                <a:srgbClr val="00206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868144" y="1563638"/>
            <a:ext cx="2808312" cy="2086491"/>
            <a:chOff x="2843808" y="1551444"/>
            <a:chExt cx="2808312" cy="2086491"/>
          </a:xfrm>
        </p:grpSpPr>
        <p:sp>
          <p:nvSpPr>
            <p:cNvPr id="13" name="Rectangle 12"/>
            <p:cNvSpPr/>
            <p:nvPr/>
          </p:nvSpPr>
          <p:spPr>
            <a:xfrm>
              <a:off x="2843808" y="2991604"/>
              <a:ext cx="280831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Dr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Aliyu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Labaran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Dayyabu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</a:p>
            <a:p>
              <a:pPr algn="ctr"/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(MBBS, FWACS,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MSc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Obst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&amp;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Gyne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Ultrasound)</a:t>
              </a:r>
            </a:p>
            <a:p>
              <a:pPr algn="ctr"/>
              <a:r>
                <a:rPr lang="en-US" sz="900" b="1" dirty="0">
                  <a:solidFill>
                    <a:srgbClr val="00206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</a:t>
              </a:r>
              <a:r>
                <a:rPr lang="en-US" sz="900" b="1" dirty="0" smtClean="0">
                  <a:solidFill>
                    <a:srgbClr val="00206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nd </a:t>
              </a:r>
            </a:p>
            <a:p>
              <a:pPr algn="ctr"/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Dr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Zubaida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Faruk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(Consultant </a:t>
              </a:r>
              <a:r>
                <a:rPr kumimoji="0" lang="en-US" sz="900" b="1" i="0" u="none" strike="noStrike" cap="none" normalizeH="0" baseline="0" dirty="0" err="1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Paediatrician</a:t>
              </a:r>
              <a:r>
                <a:rPr kumimoji="0" lang="en-US" sz="900" b="1" i="0" u="none" strike="noStrike" cap="none" normalizeH="0" baseline="0" dirty="0" smtClean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). </a:t>
              </a:r>
              <a:endParaRPr lang="it-IT" sz="900" b="1" dirty="0">
                <a:solidFill>
                  <a:srgbClr val="002060"/>
                </a:solidFill>
              </a:endParaRPr>
            </a:p>
          </p:txBody>
        </p:sp>
        <p:pic>
          <p:nvPicPr>
            <p:cNvPr id="14" name="ymail_attachmentId77263" descr="cid:a7d05768-3d63-4e7d-99f8-0acaeeeff5fb"/>
            <p:cNvPicPr/>
            <p:nvPr/>
          </p:nvPicPr>
          <p:blipFill>
            <a:blip r:embed="rId6" r:link="rId7" cstate="print"/>
            <a:srcRect/>
            <a:stretch>
              <a:fillRect/>
            </a:stretch>
          </p:blipFill>
          <p:spPr bwMode="auto">
            <a:xfrm>
              <a:off x="2915816" y="1551444"/>
              <a:ext cx="273630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114</Words>
  <Application>Microsoft Office PowerPoint</Application>
  <PresentationFormat>On-screen Show (16:9)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Activity in Kano, Nigeria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Pierpaolo</dc:creator>
  <cp:lastModifiedBy>Pierpaolo</cp:lastModifiedBy>
  <cp:revision>6</cp:revision>
  <dcterms:created xsi:type="dcterms:W3CDTF">2018-03-06T09:26:19Z</dcterms:created>
  <dcterms:modified xsi:type="dcterms:W3CDTF">2018-03-06T10:16:59Z</dcterms:modified>
</cp:coreProperties>
</file>